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theatlantic.com/photo/2014/12/bhopal-the-worlds-worst-industrial-disaster-30-years-later/100864/" TargetMode="External"/><Relationship Id="rId4" Type="http://schemas.openxmlformats.org/officeDocument/2006/relationships/hyperlink" Target="http://www.ndtv.com/photos/news/bhopal-gas-tragedy-verdict-and-after-7520#photo-84309" TargetMode="External"/><Relationship Id="rId5" Type="http://schemas.openxmlformats.org/officeDocument/2006/relationships/hyperlink" Target="http://www.motherjones.com/environment/2014/06/photos-bhopal-india-union-carbide-sanjay-verma-pesticides-explosion" TargetMode="External"/><Relationship Id="rId6" Type="http://schemas.openxmlformats.org/officeDocument/2006/relationships/hyperlink" Target="http://www.spiegel.de/international/world/disaster-persists-30-years-after-bhopal-gas-catastrophe-a-1006101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Bhopal Gas Disaster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Marina Grimmett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0" y="2216875"/>
            <a:ext cx="1653899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Bhopal, India</a:t>
            </a:r>
          </a:p>
          <a:p>
            <a:pPr lvl="0">
              <a:spcBef>
                <a:spcPts val="0"/>
              </a:spcBef>
              <a:buNone/>
            </a:pPr>
            <a:r>
              <a:rPr lang="en" sz="2500"/>
              <a:t>December 2nd, 1984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433425" y="1463050"/>
            <a:ext cx="6796199" cy="79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789" y="0"/>
            <a:ext cx="74902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7669650" y="2231475"/>
            <a:ext cx="1474499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Current Status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8898" r="7229" t="0"/>
          <a:stretch/>
        </p:blipFill>
        <p:spPr>
          <a:xfrm>
            <a:off x="0" y="0"/>
            <a:ext cx="76696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http://www.theatlantic.com/photo/2014/12/bhopal-the-worlds-worst-industrial-disaster-30-years-later/100864/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http://www.ndtv.com/photos/news/bhopal-gas-tragedy-verdict-and-after-7520#photo-84309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http://www.motherjones.com/environment/2014/06/photos-bhopal-india-union-carbide-sanjay-verma-pesticides-explosion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6"/>
              </a:rPr>
              <a:t>http://www.spiegel.de/international/world/disaster-persists-30-years-after-bhopal-gas-catastrophe-a-1006101.html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7624200" y="2225800"/>
            <a:ext cx="1451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Union Carbide pesticide plant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9734" y="-1"/>
            <a:ext cx="82189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0" y="2211775"/>
            <a:ext cx="20016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Cause of accident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1370" r="0" t="0"/>
          <a:stretch/>
        </p:blipFill>
        <p:spPr>
          <a:xfrm>
            <a:off x="1459550" y="0"/>
            <a:ext cx="76844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7380900" y="2225800"/>
            <a:ext cx="176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Methyl Isocyanate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962" y="589424"/>
            <a:ext cx="3755524" cy="18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25" y="2924150"/>
            <a:ext cx="5033200" cy="2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0" y="2225775"/>
            <a:ext cx="17145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Harm caused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0"/>
            <a:ext cx="7429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7754350" y="2211775"/>
            <a:ext cx="14178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Direct Contact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2628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0" y="2218775"/>
            <a:ext cx="1722599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Birth Defects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9958" l="0" r="0" t="0"/>
          <a:stretch/>
        </p:blipFill>
        <p:spPr>
          <a:xfrm>
            <a:off x="1722550" y="0"/>
            <a:ext cx="74214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7550350" y="2218800"/>
            <a:ext cx="1593599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Other diseases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2133" t="0"/>
          <a:stretch/>
        </p:blipFill>
        <p:spPr>
          <a:xfrm>
            <a:off x="-6" y="-4"/>
            <a:ext cx="75503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0" y="2225825"/>
            <a:ext cx="14193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Legal action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300" y="0"/>
            <a:ext cx="7724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